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58" r:id="rId4"/>
    <p:sldId id="261" r:id="rId5"/>
    <p:sldId id="264" r:id="rId6"/>
    <p:sldId id="262" r:id="rId7"/>
    <p:sldId id="265" r:id="rId8"/>
    <p:sldId id="263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9/3/layout/StepUpProcess" loCatId="process" qsTypeId="urn:microsoft.com/office/officeart/2005/8/quickstyle/3d4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ur-PK" sz="2800" b="1" i="0" dirty="0"/>
            <a:t>ابن انشاء</a:t>
          </a:r>
          <a:endParaRPr lang="en-US" sz="2800" b="1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</dgm:pt>
    <dgm:pt modelId="{53742231-981F-480A-940F-203EC2F7423F}">
      <dgm:prSet custT="1"/>
      <dgm:spPr/>
      <dgm:t>
        <a:bodyPr/>
        <a:lstStyle/>
        <a:p>
          <a:pPr>
            <a:defRPr cap="all"/>
          </a:pPr>
          <a:r>
            <a:rPr lang="ur-PK" sz="2800" b="1" dirty="0"/>
            <a:t>مشتاق احمد یوسفی</a:t>
          </a:r>
          <a:endParaRPr lang="en-US" sz="2800" b="1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</dgm:pt>
    <dgm:pt modelId="{9EF41CC5-EF3B-4A6D-8229-3F1333EADFB3}">
      <dgm:prSet custT="1"/>
      <dgm:spPr/>
      <dgm:t>
        <a:bodyPr/>
        <a:lstStyle/>
        <a:p>
          <a:pPr>
            <a:defRPr cap="all"/>
          </a:pPr>
          <a:r>
            <a:rPr lang="ur-PK" sz="2800" b="1" dirty="0"/>
            <a:t>پطرس بخاری</a:t>
          </a:r>
          <a:endParaRPr lang="en-US" sz="2800" b="1" dirty="0"/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</dgm:pt>
    <dgm:pt modelId="{571F420C-FB3C-4D88-8B53-814860DAA052}" type="pres">
      <dgm:prSet presAssocID="{8AA20905-3954-474B-A606-562BCA026DC1}" presName="rootnode" presStyleCnt="0">
        <dgm:presLayoutVars>
          <dgm:chMax/>
          <dgm:chPref/>
          <dgm:dir/>
          <dgm:animLvl val="lvl"/>
        </dgm:presLayoutVars>
      </dgm:prSet>
      <dgm:spPr/>
    </dgm:pt>
    <dgm:pt modelId="{C9EAEAF3-EFA4-4861-878C-283292EBDA95}" type="pres">
      <dgm:prSet presAssocID="{DC13AB6D-DEA2-4CBB-AC69-1EF1A6AD1512}" presName="composite" presStyleCnt="0"/>
      <dgm:spPr/>
    </dgm:pt>
    <dgm:pt modelId="{FB42DDFF-0FD7-45AB-86B3-14EE273AE761}" type="pres">
      <dgm:prSet presAssocID="{DC13AB6D-DEA2-4CBB-AC69-1EF1A6AD1512}" presName="LShape" presStyleLbl="alignNode1" presStyleIdx="0" presStyleCnt="5" custLinFactNeighborX="17" custLinFactNeighborY="19119"/>
      <dgm:spPr/>
    </dgm:pt>
    <dgm:pt modelId="{B2DA4D92-0685-4137-BF93-3D8391B97DF3}" type="pres">
      <dgm:prSet presAssocID="{DC13AB6D-DEA2-4CBB-AC69-1EF1A6AD1512}" presName="ParentText" presStyleLbl="revTx" presStyleIdx="0" presStyleCnt="3" custScaleX="58418" custScaleY="57120" custLinFactNeighborX="-4717" custLinFactNeighborY="13858">
        <dgm:presLayoutVars>
          <dgm:chMax val="0"/>
          <dgm:chPref val="0"/>
          <dgm:bulletEnabled val="1"/>
        </dgm:presLayoutVars>
      </dgm:prSet>
      <dgm:spPr/>
    </dgm:pt>
    <dgm:pt modelId="{D8460F01-910E-4EA4-ACFE-A6C587537450}" type="pres">
      <dgm:prSet presAssocID="{DC13AB6D-DEA2-4CBB-AC69-1EF1A6AD1512}" presName="Triangle" presStyleLbl="alignNode1" presStyleIdx="1" presStyleCnt="5" custScaleY="93059" custLinFactNeighborX="-3773" custLinFactNeighborY="61865"/>
      <dgm:spPr/>
    </dgm:pt>
    <dgm:pt modelId="{BDEB239E-A45A-4305-9323-E5B6351BB34F}" type="pres">
      <dgm:prSet presAssocID="{9C64CC83-643C-4E12-8F97-BC19DC031190}" presName="sibTrans" presStyleCnt="0"/>
      <dgm:spPr/>
    </dgm:pt>
    <dgm:pt modelId="{ADA206F9-4095-4573-9E98-75736A75A0E8}" type="pres">
      <dgm:prSet presAssocID="{9C64CC83-643C-4E12-8F97-BC19DC031190}" presName="space" presStyleCnt="0"/>
      <dgm:spPr/>
    </dgm:pt>
    <dgm:pt modelId="{468CCA88-7B0D-4E86-802C-1E0384168E65}" type="pres">
      <dgm:prSet presAssocID="{53742231-981F-480A-940F-203EC2F7423F}" presName="composite" presStyleCnt="0"/>
      <dgm:spPr/>
    </dgm:pt>
    <dgm:pt modelId="{092B999B-2376-4755-880B-5FE19B59FCD9}" type="pres">
      <dgm:prSet presAssocID="{53742231-981F-480A-940F-203EC2F7423F}" presName="LShape" presStyleLbl="alignNode1" presStyleIdx="2" presStyleCnt="5" custLinFactNeighborX="-7474" custLinFactNeighborY="-5344"/>
      <dgm:spPr/>
    </dgm:pt>
    <dgm:pt modelId="{5413771E-B3EC-4007-9E43-53BFE04CF19E}" type="pres">
      <dgm:prSet presAssocID="{53742231-981F-480A-940F-203EC2F7423F}" presName="ParentText" presStyleLbl="revTx" presStyleIdx="1" presStyleCnt="3" custScaleX="140163" custScaleY="67962" custLinFactNeighborX="11837" custLinFactNeighborY="-2420">
        <dgm:presLayoutVars>
          <dgm:chMax val="0"/>
          <dgm:chPref val="0"/>
          <dgm:bulletEnabled val="1"/>
        </dgm:presLayoutVars>
      </dgm:prSet>
      <dgm:spPr/>
    </dgm:pt>
    <dgm:pt modelId="{43098B50-1951-4E4B-86A4-DA89E142561F}" type="pres">
      <dgm:prSet presAssocID="{53742231-981F-480A-940F-203EC2F7423F}" presName="Triangle" presStyleLbl="alignNode1" presStyleIdx="3" presStyleCnt="5" custLinFactNeighborX="-47367" custLinFactNeighborY="-15250"/>
      <dgm:spPr/>
    </dgm:pt>
    <dgm:pt modelId="{66D015CB-792D-4FB6-91E0-4D61511239D9}" type="pres">
      <dgm:prSet presAssocID="{EF449C32-A7AE-4099-9E9B-9E2F736A89CE}" presName="sibTrans" presStyleCnt="0"/>
      <dgm:spPr/>
    </dgm:pt>
    <dgm:pt modelId="{CBF562DF-FE04-40DF-8633-3DE362267985}" type="pres">
      <dgm:prSet presAssocID="{EF449C32-A7AE-4099-9E9B-9E2F736A89CE}" presName="space" presStyleCnt="0"/>
      <dgm:spPr/>
    </dgm:pt>
    <dgm:pt modelId="{EFB10AD0-2F1F-48B5-8570-95964C7FD33D}" type="pres">
      <dgm:prSet presAssocID="{9EF41CC5-EF3B-4A6D-8229-3F1333EADFB3}" presName="composite" presStyleCnt="0"/>
      <dgm:spPr/>
    </dgm:pt>
    <dgm:pt modelId="{BD800929-0859-4972-882B-AC32B8049237}" type="pres">
      <dgm:prSet presAssocID="{9EF41CC5-EF3B-4A6D-8229-3F1333EADFB3}" presName="LShape" presStyleLbl="alignNode1" presStyleIdx="4" presStyleCnt="5" custScaleY="103116" custLinFactNeighborX="905" custLinFactNeighborY="-7004"/>
      <dgm:spPr/>
    </dgm:pt>
    <dgm:pt modelId="{FB4AF740-B62C-403E-B53B-C77E1F4F5283}" type="pres">
      <dgm:prSet presAssocID="{9EF41CC5-EF3B-4A6D-8229-3F1333EADFB3}" presName="ParentText" presStyleLbl="revTx" presStyleIdx="2" presStyleCnt="3" custScaleX="88386" custScaleY="92908" custLinFactNeighborX="26741" custLinFactNeighborY="2671">
        <dgm:presLayoutVars>
          <dgm:chMax val="0"/>
          <dgm:chPref val="0"/>
          <dgm:bulletEnabled val="1"/>
        </dgm:presLayoutVars>
      </dgm:prSet>
      <dgm:spPr/>
    </dgm:pt>
  </dgm:ptLst>
  <dgm:cxnLst>
    <dgm:cxn modelId="{F12CCD03-FAF1-459E-BEEC-8D42D1FC0170}" type="presOf" srcId="{53742231-981F-480A-940F-203EC2F7423F}" destId="{5413771E-B3EC-4007-9E43-53BFE04CF19E}" srcOrd="0" destOrd="0" presId="urn:microsoft.com/office/officeart/2009/3/layout/StepUpProcess"/>
    <dgm:cxn modelId="{A0B2F00E-477B-4223-AF77-E8550A9B1537}" type="presOf" srcId="{8AA20905-3954-474B-A606-562BCA026DC1}" destId="{571F420C-FB3C-4D88-8B53-814860DAA052}" srcOrd="0" destOrd="0" presId="urn:microsoft.com/office/officeart/2009/3/layout/StepUpProcess"/>
    <dgm:cxn modelId="{63BBA92A-EA6C-46F0-8D60-5F76040109CF}" type="presOf" srcId="{DC13AB6D-DEA2-4CBB-AC69-1EF1A6AD1512}" destId="{B2DA4D92-0685-4137-BF93-3D8391B97DF3}" srcOrd="0" destOrd="0" presId="urn:microsoft.com/office/officeart/2009/3/layout/StepUpProcess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C632B6EE-A414-4DB6-B47C-A6BA27F5F509}" type="presOf" srcId="{9EF41CC5-EF3B-4A6D-8229-3F1333EADFB3}" destId="{FB4AF740-B62C-403E-B53B-C77E1F4F5283}" srcOrd="0" destOrd="0" presId="urn:microsoft.com/office/officeart/2009/3/layout/StepUpProcess"/>
    <dgm:cxn modelId="{CFC50293-9C23-4B40-9804-7436F29D1CE9}" type="presParOf" srcId="{571F420C-FB3C-4D88-8B53-814860DAA052}" destId="{C9EAEAF3-EFA4-4861-878C-283292EBDA95}" srcOrd="0" destOrd="0" presId="urn:microsoft.com/office/officeart/2009/3/layout/StepUpProcess"/>
    <dgm:cxn modelId="{F144C304-A107-4D1A-A58A-99A691F84197}" type="presParOf" srcId="{C9EAEAF3-EFA4-4861-878C-283292EBDA95}" destId="{FB42DDFF-0FD7-45AB-86B3-14EE273AE761}" srcOrd="0" destOrd="0" presId="urn:microsoft.com/office/officeart/2009/3/layout/StepUpProcess"/>
    <dgm:cxn modelId="{CD5BF067-F112-48AA-8155-1C276F05D801}" type="presParOf" srcId="{C9EAEAF3-EFA4-4861-878C-283292EBDA95}" destId="{B2DA4D92-0685-4137-BF93-3D8391B97DF3}" srcOrd="1" destOrd="0" presId="urn:microsoft.com/office/officeart/2009/3/layout/StepUpProcess"/>
    <dgm:cxn modelId="{B2D2C24B-1AD7-497F-ACA8-08A5AB1ECF48}" type="presParOf" srcId="{C9EAEAF3-EFA4-4861-878C-283292EBDA95}" destId="{D8460F01-910E-4EA4-ACFE-A6C587537450}" srcOrd="2" destOrd="0" presId="urn:microsoft.com/office/officeart/2009/3/layout/StepUpProcess"/>
    <dgm:cxn modelId="{45355EF8-3223-46F7-A797-BE8670EEC84F}" type="presParOf" srcId="{571F420C-FB3C-4D88-8B53-814860DAA052}" destId="{BDEB239E-A45A-4305-9323-E5B6351BB34F}" srcOrd="1" destOrd="0" presId="urn:microsoft.com/office/officeart/2009/3/layout/StepUpProcess"/>
    <dgm:cxn modelId="{AE8C169E-7819-4AEF-A6FD-6A99DB828907}" type="presParOf" srcId="{BDEB239E-A45A-4305-9323-E5B6351BB34F}" destId="{ADA206F9-4095-4573-9E98-75736A75A0E8}" srcOrd="0" destOrd="0" presId="urn:microsoft.com/office/officeart/2009/3/layout/StepUpProcess"/>
    <dgm:cxn modelId="{78E571B3-6668-44DD-96CE-E64B744935F2}" type="presParOf" srcId="{571F420C-FB3C-4D88-8B53-814860DAA052}" destId="{468CCA88-7B0D-4E86-802C-1E0384168E65}" srcOrd="2" destOrd="0" presId="urn:microsoft.com/office/officeart/2009/3/layout/StepUpProcess"/>
    <dgm:cxn modelId="{531D7EA6-FD6F-41E6-9CC2-F4924131E16A}" type="presParOf" srcId="{468CCA88-7B0D-4E86-802C-1E0384168E65}" destId="{092B999B-2376-4755-880B-5FE19B59FCD9}" srcOrd="0" destOrd="0" presId="urn:microsoft.com/office/officeart/2009/3/layout/StepUpProcess"/>
    <dgm:cxn modelId="{2449F717-F638-43E8-8966-0AAA1E23E10C}" type="presParOf" srcId="{468CCA88-7B0D-4E86-802C-1E0384168E65}" destId="{5413771E-B3EC-4007-9E43-53BFE04CF19E}" srcOrd="1" destOrd="0" presId="urn:microsoft.com/office/officeart/2009/3/layout/StepUpProcess"/>
    <dgm:cxn modelId="{5B81E8E8-701E-441D-80BE-3FD76C39ADC8}" type="presParOf" srcId="{468CCA88-7B0D-4E86-802C-1E0384168E65}" destId="{43098B50-1951-4E4B-86A4-DA89E142561F}" srcOrd="2" destOrd="0" presId="urn:microsoft.com/office/officeart/2009/3/layout/StepUpProcess"/>
    <dgm:cxn modelId="{D2E3D32D-7D5B-47ED-8BEE-D2E3B197E266}" type="presParOf" srcId="{571F420C-FB3C-4D88-8B53-814860DAA052}" destId="{66D015CB-792D-4FB6-91E0-4D61511239D9}" srcOrd="3" destOrd="0" presId="urn:microsoft.com/office/officeart/2009/3/layout/StepUpProcess"/>
    <dgm:cxn modelId="{D5560D33-C4EC-4D93-86E7-B0B7ADFCA1D2}" type="presParOf" srcId="{66D015CB-792D-4FB6-91E0-4D61511239D9}" destId="{CBF562DF-FE04-40DF-8633-3DE362267985}" srcOrd="0" destOrd="0" presId="urn:microsoft.com/office/officeart/2009/3/layout/StepUpProcess"/>
    <dgm:cxn modelId="{E8194546-A9AB-492D-B333-172D553D55B3}" type="presParOf" srcId="{571F420C-FB3C-4D88-8B53-814860DAA052}" destId="{EFB10AD0-2F1F-48B5-8570-95964C7FD33D}" srcOrd="4" destOrd="0" presId="urn:microsoft.com/office/officeart/2009/3/layout/StepUpProcess"/>
    <dgm:cxn modelId="{545761E6-DA44-44C3-A09C-E21586DBACEE}" type="presParOf" srcId="{EFB10AD0-2F1F-48B5-8570-95964C7FD33D}" destId="{BD800929-0859-4972-882B-AC32B8049237}" srcOrd="0" destOrd="0" presId="urn:microsoft.com/office/officeart/2009/3/layout/StepUpProcess"/>
    <dgm:cxn modelId="{43B556FD-2884-4B00-9035-05C8EF341384}" type="presParOf" srcId="{EFB10AD0-2F1F-48B5-8570-95964C7FD33D}" destId="{FB4AF740-B62C-403E-B53B-C77E1F4F528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2DDFF-0FD7-45AB-86B3-14EE273AE761}">
      <dsp:nvSpPr>
        <dsp:cNvPr id="0" name=""/>
        <dsp:cNvSpPr/>
      </dsp:nvSpPr>
      <dsp:spPr>
        <a:xfrm rot="5400000">
          <a:off x="682615" y="1071818"/>
          <a:ext cx="1873794" cy="3117952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A4D92-0685-4137-BF93-3D8391B97DF3}">
      <dsp:nvSpPr>
        <dsp:cNvPr id="0" name=""/>
        <dsp:cNvSpPr/>
      </dsp:nvSpPr>
      <dsp:spPr>
        <a:xfrm>
          <a:off x="821769" y="2219176"/>
          <a:ext cx="1644410" cy="1409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r-PK" sz="2800" b="1" i="0" kern="1200" dirty="0"/>
            <a:t>ابن انشاء</a:t>
          </a:r>
          <a:endParaRPr lang="en-US" sz="2800" b="1" kern="1200" dirty="0"/>
        </a:p>
      </dsp:txBody>
      <dsp:txXfrm>
        <a:off x="821769" y="2219176"/>
        <a:ext cx="1644410" cy="1409395"/>
      </dsp:txXfrm>
    </dsp:sp>
    <dsp:sp modelId="{D8460F01-910E-4EA4-ACFE-A6C587537450}">
      <dsp:nvSpPr>
        <dsp:cNvPr id="0" name=""/>
        <dsp:cNvSpPr/>
      </dsp:nvSpPr>
      <dsp:spPr>
        <a:xfrm>
          <a:off x="2633053" y="831026"/>
          <a:ext cx="531114" cy="494249"/>
        </a:xfrm>
        <a:prstGeom prst="triangle">
          <a:avLst>
            <a:gd name="adj" fmla="val 100000"/>
          </a:avLst>
        </a:prstGeom>
        <a:solidFill>
          <a:schemeClr val="accent4">
            <a:shade val="50000"/>
            <a:hueOff val="-237264"/>
            <a:satOff val="-10847"/>
            <a:lumOff val="18548"/>
            <a:alphaOff val="0"/>
          </a:schemeClr>
        </a:solidFill>
        <a:ln w="9525" cap="rnd" cmpd="sng" algn="ctr">
          <a:solidFill>
            <a:schemeClr val="accent4">
              <a:shade val="50000"/>
              <a:hueOff val="-237264"/>
              <a:satOff val="-10847"/>
              <a:lumOff val="18548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B999B-2376-4755-880B-5FE19B59FCD9}">
      <dsp:nvSpPr>
        <dsp:cNvPr id="0" name=""/>
        <dsp:cNvSpPr/>
      </dsp:nvSpPr>
      <dsp:spPr>
        <a:xfrm rot="5400000">
          <a:off x="4151021" y="174407"/>
          <a:ext cx="1873794" cy="3117952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shade val="50000"/>
            <a:hueOff val="-474529"/>
            <a:satOff val="-21694"/>
            <a:lumOff val="37096"/>
            <a:alphaOff val="0"/>
          </a:schemeClr>
        </a:solidFill>
        <a:ln w="9525" cap="rnd" cmpd="sng" algn="ctr">
          <a:solidFill>
            <a:schemeClr val="accent4">
              <a:shade val="50000"/>
              <a:hueOff val="-474529"/>
              <a:satOff val="-21694"/>
              <a:lumOff val="37096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3771E-B3EC-4007-9E43-53BFE04CF19E}">
      <dsp:nvSpPr>
        <dsp:cNvPr id="0" name=""/>
        <dsp:cNvSpPr/>
      </dsp:nvSpPr>
      <dsp:spPr>
        <a:xfrm>
          <a:off x="3839199" y="1541684"/>
          <a:ext cx="3945454" cy="1676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r-PK" sz="2800" b="1" kern="1200" dirty="0"/>
            <a:t>مشتاق احمد یوسفی</a:t>
          </a:r>
          <a:endParaRPr lang="en-US" sz="2800" b="1" kern="1200" dirty="0"/>
        </a:p>
      </dsp:txBody>
      <dsp:txXfrm>
        <a:off x="3839199" y="1541684"/>
        <a:ext cx="3945454" cy="1676914"/>
      </dsp:txXfrm>
    </dsp:sp>
    <dsp:sp modelId="{43098B50-1951-4E4B-86A4-DA89E142561F}">
      <dsp:nvSpPr>
        <dsp:cNvPr id="0" name=""/>
        <dsp:cNvSpPr/>
      </dsp:nvSpPr>
      <dsp:spPr>
        <a:xfrm>
          <a:off x="6103492" y="0"/>
          <a:ext cx="531114" cy="531114"/>
        </a:xfrm>
        <a:prstGeom prst="triangle">
          <a:avLst>
            <a:gd name="adj" fmla="val 100000"/>
          </a:avLst>
        </a:prstGeom>
        <a:solidFill>
          <a:schemeClr val="accent4">
            <a:shade val="50000"/>
            <a:hueOff val="-474529"/>
            <a:satOff val="-21694"/>
            <a:lumOff val="37096"/>
            <a:alphaOff val="0"/>
          </a:schemeClr>
        </a:solidFill>
        <a:ln w="9525" cap="rnd" cmpd="sng" algn="ctr">
          <a:solidFill>
            <a:schemeClr val="accent4">
              <a:shade val="50000"/>
              <a:hueOff val="-474529"/>
              <a:satOff val="-21694"/>
              <a:lumOff val="37096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00929-0859-4972-882B-AC32B8049237}">
      <dsp:nvSpPr>
        <dsp:cNvPr id="0" name=""/>
        <dsp:cNvSpPr/>
      </dsp:nvSpPr>
      <dsp:spPr>
        <a:xfrm rot="5400000">
          <a:off x="7573095" y="-621916"/>
          <a:ext cx="1932182" cy="3117952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shade val="50000"/>
            <a:hueOff val="-237264"/>
            <a:satOff val="-10847"/>
            <a:lumOff val="18548"/>
            <a:alphaOff val="0"/>
          </a:schemeClr>
        </a:solidFill>
        <a:ln w="9525" cap="rnd" cmpd="sng" algn="ctr">
          <a:solidFill>
            <a:schemeClr val="accent4">
              <a:shade val="50000"/>
              <a:hueOff val="-237264"/>
              <a:satOff val="-10847"/>
              <a:lumOff val="18548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AF740-B62C-403E-B53B-C77E1F4F5283}">
      <dsp:nvSpPr>
        <dsp:cNvPr id="0" name=""/>
        <dsp:cNvSpPr/>
      </dsp:nvSpPr>
      <dsp:spPr>
        <a:xfrm>
          <a:off x="7641969" y="594319"/>
          <a:ext cx="2487981" cy="2292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r-PK" sz="2800" b="1" kern="1200" dirty="0"/>
            <a:t>پطرس بخاری</a:t>
          </a:r>
          <a:endParaRPr lang="en-US" sz="2800" b="1" kern="1200" dirty="0"/>
        </a:p>
      </dsp:txBody>
      <dsp:txXfrm>
        <a:off x="7641969" y="594319"/>
        <a:ext cx="2487981" cy="2292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crackSpacing="55"/>
                    </a14:imgEffect>
                    <a14:imgEffect>
                      <a14:brightnessContrast bright="13000" contrast="42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glow>
              <a:schemeClr val="accent4">
                <a:alpha val="0"/>
              </a:schemeClr>
            </a:glow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8529" y="1042992"/>
            <a:ext cx="9440034" cy="1853692"/>
          </a:xfrm>
        </p:spPr>
        <p:txBody>
          <a:bodyPr>
            <a:noAutofit/>
          </a:bodyPr>
          <a:lstStyle/>
          <a:p>
            <a:r>
              <a:rPr lang="ur-PK" sz="115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طنز و مزاح</a:t>
            </a:r>
            <a:endParaRPr lang="en-US" sz="58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3090" y="4265358"/>
            <a:ext cx="5380382" cy="1581151"/>
          </a:xfrm>
        </p:spPr>
        <p:txBody>
          <a:bodyPr>
            <a:normAutofit/>
          </a:bodyPr>
          <a:lstStyle/>
          <a:p>
            <a:pPr algn="r"/>
            <a:r>
              <a:rPr lang="ur-PK" sz="4400" b="1" dirty="0">
                <a:latin typeface="Jameel Noori Nastaleeq" panose="02000503000000020004" pitchFamily="2" charset="-78"/>
                <a:cs typeface="AA Sameer Qamri" panose="00000400000000000000" pitchFamily="2" charset="-78"/>
              </a:rPr>
              <a:t>لائبہ فاطمہ خان</a:t>
            </a:r>
            <a:r>
              <a:rPr lang="en-US" sz="4400" b="1" dirty="0">
                <a:latin typeface="Jameel Noori Nastaleeq" panose="02000503000000020004" pitchFamily="2" charset="-78"/>
                <a:cs typeface="AA Sameer Qamri" panose="00000400000000000000" pitchFamily="2" charset="-78"/>
              </a:rPr>
              <a:t> </a:t>
            </a:r>
            <a:r>
              <a:rPr lang="en-US" sz="3200" b="1" dirty="0">
                <a:latin typeface="Jameel Noori Nastaleeq" panose="02000503000000020004" pitchFamily="2" charset="-78"/>
                <a:cs typeface="AA Sameer Qamri" panose="00000400000000000000" pitchFamily="2" charset="-78"/>
              </a:rPr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096BC-53C4-4529-9CEA-AAFD0A54B551}"/>
              </a:ext>
            </a:extLst>
          </p:cNvPr>
          <p:cNvSpPr txBox="1"/>
          <p:nvPr/>
        </p:nvSpPr>
        <p:spPr>
          <a:xfrm>
            <a:off x="4018722" y="1428751"/>
            <a:ext cx="7429500" cy="182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C92445-3E36-4F5F-B983-2576FD3D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76" y="1123937"/>
            <a:ext cx="5200649" cy="1828813"/>
          </a:xfrm>
        </p:spPr>
        <p:txBody>
          <a:bodyPr anchor="b">
            <a:normAutofit/>
          </a:bodyPr>
          <a:lstStyle/>
          <a:p>
            <a:r>
              <a:rPr lang="ur-PK" sz="6000" b="1" dirty="0"/>
              <a:t>شکریہ</a:t>
            </a:r>
            <a:endParaRPr lang="en-US" sz="6000" b="1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2EED3CA-B531-41FF-840A-4219F4021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5200649" cy="1333494"/>
          </a:xfrm>
        </p:spPr>
        <p:txBody>
          <a:bodyPr anchor="t">
            <a:normAutofit/>
          </a:bodyPr>
          <a:lstStyle/>
          <a:p>
            <a:pPr algn="l"/>
            <a:r>
              <a:rPr lang="ur-PK" sz="4000" dirty="0"/>
              <a:t>- ﷲ حافظ</a:t>
            </a:r>
            <a:endParaRPr lang="en-US" sz="4000" dirty="0"/>
          </a:p>
        </p:txBody>
      </p:sp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B35053C1-ACD3-4524-9E56-698C2102D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2" r="29992" b="1"/>
          <a:stretch/>
        </p:blipFill>
        <p:spPr>
          <a:xfrm>
            <a:off x="8439150" y="0"/>
            <a:ext cx="306705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486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947F-C39E-4EDF-A568-FD46E751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324100"/>
            <a:ext cx="7962901" cy="1638300"/>
          </a:xfrm>
        </p:spPr>
        <p:txBody>
          <a:bodyPr>
            <a:normAutofit fontScale="90000"/>
          </a:bodyPr>
          <a:lstStyle/>
          <a:p>
            <a:r>
              <a:rPr lang="ur-PK" sz="6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اردو ادب میں </a:t>
            </a:r>
            <a:r>
              <a:rPr lang="ur-PK" sz="60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ur-PK" sz="6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طنز</a:t>
            </a:r>
            <a:r>
              <a:rPr lang="ur-PK" sz="60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ur-PK" sz="6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اور </a:t>
            </a:r>
            <a:r>
              <a:rPr lang="ur-PK" sz="60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ur-PK" sz="6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مزاح</a:t>
            </a:r>
            <a:r>
              <a:rPr lang="ur-PK" sz="60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lose up of pages of a book">
            <a:extLst>
              <a:ext uri="{FF2B5EF4-FFF2-40B4-BE49-F238E27FC236}">
                <a16:creationId xmlns:a16="http://schemas.microsoft.com/office/drawing/2014/main" id="{3EBEA9B9-52CF-44CD-9D6D-E3EB04565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8743949" y="10"/>
            <a:ext cx="253365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7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ur-PK" sz="4000" b="1" dirty="0"/>
              <a:t>ہمارے نصاب میں تین مشہور طنز و مزاح نگار شامل ہیں-</a:t>
            </a:r>
            <a:endParaRPr lang="en-US" sz="4000" b="1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224100"/>
              </p:ext>
            </p:extLst>
          </p:nvPr>
        </p:nvGraphicFramePr>
        <p:xfrm>
          <a:off x="1002506" y="2249714"/>
          <a:ext cx="10129951" cy="3628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D83B-0A74-4403-AF8B-F0AAA174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28" y="609600"/>
            <a:ext cx="6877655" cy="1257300"/>
          </a:xfrm>
        </p:spPr>
        <p:txBody>
          <a:bodyPr>
            <a:normAutofit/>
          </a:bodyPr>
          <a:lstStyle/>
          <a:p>
            <a:r>
              <a:rPr lang="ur-PK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پطرس بخاری</a:t>
            </a:r>
            <a:endParaRPr 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2E2384-5A51-4A52-B10B-1E36C2B19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82"/>
          <a:stretch/>
        </p:blipFill>
        <p:spPr>
          <a:xfrm>
            <a:off x="7981950" y="609600"/>
            <a:ext cx="3752850" cy="4286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7B5DD-C580-4425-AE8C-912712D6B416}"/>
              </a:ext>
            </a:extLst>
          </p:cNvPr>
          <p:cNvSpPr txBox="1"/>
          <p:nvPr/>
        </p:nvSpPr>
        <p:spPr>
          <a:xfrm>
            <a:off x="8391525" y="5244554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١٨٩٨</a:t>
            </a:r>
            <a:r>
              <a:rPr lang="ur-PK" sz="3200" b="1" i="0" dirty="0">
                <a:latin typeface="Arial" panose="020B0604020202020204" pitchFamily="34" charset="0"/>
                <a:cs typeface="Arial" panose="020B0604020202020204" pitchFamily="34" charset="0"/>
              </a:rPr>
              <a:t>ء  -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١٩٨٥</a:t>
            </a:r>
            <a:r>
              <a:rPr lang="ur-PK" sz="3200" b="1" i="0" dirty="0">
                <a:latin typeface="Arial" panose="020B0604020202020204" pitchFamily="34" charset="0"/>
                <a:cs typeface="Arial" panose="020B0604020202020204" pitchFamily="34" charset="0"/>
              </a:rPr>
              <a:t>ء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4E67D-D6D2-496E-855A-5DE9DABBFC10}"/>
              </a:ext>
            </a:extLst>
          </p:cNvPr>
          <p:cNvSpPr txBox="1"/>
          <p:nvPr/>
        </p:nvSpPr>
        <p:spPr>
          <a:xfrm>
            <a:off x="179010" y="2228343"/>
            <a:ext cx="687765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r-PK" sz="2800" b="1" dirty="0">
                <a:latin typeface="Arial" panose="020B0604020202020204" pitchFamily="34" charset="0"/>
                <a:cs typeface="Arial" panose="020B0604020202020204" pitchFamily="34" charset="0"/>
              </a:rPr>
              <a:t>مزاح نگار - طنز نگار - افسانہ نگار - مترجم - شاعر -نقاد - سفارت کار - نشرکار - معلم </a:t>
            </a:r>
          </a:p>
          <a:p>
            <a:pPr algn="r"/>
            <a:endParaRPr lang="ur-PK" sz="2800" b="1" dirty="0"/>
          </a:p>
          <a:p>
            <a:pPr algn="r"/>
            <a:r>
              <a:rPr lang="ur-PK" sz="2800" b="1" dirty="0"/>
              <a:t>تصانیف</a:t>
            </a:r>
            <a:r>
              <a:rPr lang="ur-PK" sz="2800" dirty="0"/>
              <a:t>: </a:t>
            </a:r>
            <a:r>
              <a:rPr lang="ur-PK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خطباتِ پطرس </a:t>
            </a:r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ur-PK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پطرس کے خطوط</a:t>
            </a:r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 - ت</a:t>
            </a:r>
            <a:r>
              <a:rPr lang="ur-PK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خلیقاتِ پطرس </a:t>
            </a:r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r"/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ur-PK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پطرس کے مضامین</a:t>
            </a:r>
          </a:p>
          <a:p>
            <a:pPr algn="r"/>
            <a:endParaRPr lang="ur-PK" sz="2400" b="1" dirty="0"/>
          </a:p>
          <a:p>
            <a:pPr algn="r"/>
            <a:r>
              <a:rPr lang="ur-PK" sz="2800" b="1" dirty="0"/>
              <a:t>اعزازات: </a:t>
            </a:r>
            <a:r>
              <a:rPr lang="ur-PK" sz="2400" dirty="0"/>
              <a:t>ہلال امتیاز - سی۔آی۔ای اعزاز</a:t>
            </a:r>
            <a:r>
              <a:rPr lang="en-US" sz="2400" dirty="0"/>
              <a:t>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396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CA0F-424C-4BB9-82A7-A6171852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95350"/>
            <a:ext cx="6496655" cy="1314450"/>
          </a:xfrm>
        </p:spPr>
        <p:txBody>
          <a:bodyPr>
            <a:normAutofit/>
          </a:bodyPr>
          <a:lstStyle/>
          <a:p>
            <a:r>
              <a:rPr lang="ur-PK" sz="4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پطرس کے مضامین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05D8-F4EA-47B5-9F57-186A105B7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781301"/>
            <a:ext cx="4705350" cy="3714749"/>
          </a:xfrm>
        </p:spPr>
        <p:txBody>
          <a:bodyPr/>
          <a:lstStyle/>
          <a:p>
            <a:pPr marL="2483000" lvl="7" indent="0" algn="ctr">
              <a:buNone/>
            </a:pPr>
            <a:r>
              <a:rPr lang="ur-PK" sz="80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کتے</a:t>
            </a:r>
            <a:r>
              <a:rPr lang="en-US" sz="80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6900" indent="0">
              <a:buNone/>
            </a:pPr>
            <a:r>
              <a:rPr 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999E071E-331D-4B2B-A5C6-DE503BE6D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8401050" y="10"/>
            <a:ext cx="287655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7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5063-C0D1-4841-A6D6-D2588B23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45" y="545649"/>
            <a:ext cx="6687155" cy="1257300"/>
          </a:xfrm>
        </p:spPr>
        <p:txBody>
          <a:bodyPr>
            <a:normAutofit/>
          </a:bodyPr>
          <a:lstStyle/>
          <a:p>
            <a:r>
              <a:rPr lang="ur-PK" sz="6000" b="1" dirty="0">
                <a:latin typeface="Arial" panose="020B0604020202020204" pitchFamily="34" charset="0"/>
                <a:cs typeface="Arial" panose="020B0604020202020204" pitchFamily="34" charset="0"/>
              </a:rPr>
              <a:t>مشتاق احمد یوسفی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C0E5E-9F7F-46AD-86BA-A50707461350}"/>
              </a:ext>
            </a:extLst>
          </p:cNvPr>
          <p:cNvSpPr txBox="1"/>
          <p:nvPr/>
        </p:nvSpPr>
        <p:spPr>
          <a:xfrm>
            <a:off x="8553450" y="5498068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r-PK" sz="3200" b="1" dirty="0">
                <a:latin typeface="Arial" panose="020B0604020202020204" pitchFamily="34" charset="0"/>
                <a:cs typeface="Arial" panose="020B0604020202020204" pitchFamily="34" charset="0"/>
              </a:rPr>
              <a:t>۱۹۲۳ء - ۲۰۱۸ء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96D55-A0F4-4898-A496-944C2F754CC1}"/>
              </a:ext>
            </a:extLst>
          </p:cNvPr>
          <p:cNvSpPr txBox="1"/>
          <p:nvPr/>
        </p:nvSpPr>
        <p:spPr>
          <a:xfrm>
            <a:off x="294973" y="2267381"/>
            <a:ext cx="66871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r-PK" sz="2800" b="1" dirty="0">
                <a:latin typeface="Arial" panose="020B0604020202020204" pitchFamily="34" charset="0"/>
                <a:cs typeface="Arial" panose="020B0604020202020204" pitchFamily="34" charset="0"/>
              </a:rPr>
              <a:t>مزاح نگار - طنز نگار - بینکر</a:t>
            </a:r>
          </a:p>
          <a:p>
            <a:pPr algn="r"/>
            <a:endParaRPr lang="ur-PK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ur-PK" sz="2800" b="1" dirty="0">
                <a:latin typeface="Arial" panose="020B0604020202020204" pitchFamily="34" charset="0"/>
                <a:cs typeface="Arial" panose="020B0604020202020204" pitchFamily="34" charset="0"/>
              </a:rPr>
              <a:t>تصانیف: </a:t>
            </a:r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چراغ تلے -  خاکم بدہن – زرگزشت - آب گم -</a:t>
            </a:r>
          </a:p>
          <a:p>
            <a:pPr algn="r"/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شامِ شعرِ یاراں </a:t>
            </a:r>
          </a:p>
          <a:p>
            <a:pPr algn="r"/>
            <a:endParaRPr lang="ur-PK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ur-PK" sz="2800" b="1" dirty="0">
                <a:latin typeface="Arial" panose="020B0604020202020204" pitchFamily="34" charset="0"/>
                <a:cs typeface="Arial" panose="020B0604020202020204" pitchFamily="34" charset="0"/>
              </a:rPr>
              <a:t>اعزازات</a:t>
            </a:r>
            <a:r>
              <a:rPr lang="ur-PK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ستارہ امتیاز - ہلال امتیاز  - </a:t>
            </a:r>
            <a:r>
              <a:rPr lang="ur-PK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تمغہء قائد اعظم </a:t>
            </a:r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</a:p>
          <a:p>
            <a:pPr algn="r"/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ہجرہ انعام - آدم جی انعام</a:t>
            </a:r>
          </a:p>
          <a:p>
            <a:pPr algn="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01EAE4-CB71-46A8-AFA6-F41FA5C7B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r="36279"/>
          <a:stretch/>
        </p:blipFill>
        <p:spPr>
          <a:xfrm>
            <a:off x="8058128" y="775157"/>
            <a:ext cx="3560029" cy="4330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178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2903-7C99-45FD-8F08-E24F313E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44" y="876300"/>
            <a:ext cx="6306155" cy="1257300"/>
          </a:xfrm>
        </p:spPr>
        <p:txBody>
          <a:bodyPr>
            <a:normAutofit/>
          </a:bodyPr>
          <a:lstStyle/>
          <a:p>
            <a:r>
              <a:rPr lang="ur-PK" sz="4800" dirty="0"/>
              <a:t>چراغ تلے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49E8A-22E1-45CA-97D6-AB1BE5D8F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14626"/>
            <a:ext cx="6496655" cy="3714749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ur-PK" sz="8000" b="1" dirty="0">
                <a:solidFill>
                  <a:schemeClr val="tx1"/>
                </a:solidFill>
              </a:rPr>
              <a:t>چارپائی اور کلچر 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4B54CCA2-C7CC-487D-93AD-B48B3CC45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8477249" y="10"/>
            <a:ext cx="280035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7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49B9-8266-4C8D-9EF8-1939D1889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246" y="649826"/>
            <a:ext cx="5385405" cy="1257300"/>
          </a:xfrm>
        </p:spPr>
        <p:txBody>
          <a:bodyPr>
            <a:normAutofit/>
          </a:bodyPr>
          <a:lstStyle/>
          <a:p>
            <a:r>
              <a:rPr lang="ur-PK" sz="6000" b="1" i="0" dirty="0">
                <a:latin typeface="Arial" panose="020B0604020202020204" pitchFamily="34" charset="0"/>
                <a:cs typeface="Arial" panose="020B0604020202020204" pitchFamily="34" charset="0"/>
              </a:rPr>
              <a:t>ابن انشاء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9457BB-CE52-4689-8A85-240C9478B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50" y="825737"/>
            <a:ext cx="3667125" cy="4165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85EE4-451B-4361-B756-D4A494938A8D}"/>
              </a:ext>
            </a:extLst>
          </p:cNvPr>
          <p:cNvSpPr txBox="1"/>
          <p:nvPr/>
        </p:nvSpPr>
        <p:spPr>
          <a:xfrm>
            <a:off x="8629651" y="5447488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r-PK" sz="3200" dirty="0">
                <a:latin typeface="Arial" panose="020B0604020202020204" pitchFamily="34" charset="0"/>
                <a:cs typeface="Arial" panose="020B0604020202020204" pitchFamily="34" charset="0"/>
              </a:rPr>
              <a:t>۱۹۲۷ء - ۱۹۷۸ء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59105-DC0A-4CF9-A9C3-2A3D8DF48373}"/>
              </a:ext>
            </a:extLst>
          </p:cNvPr>
          <p:cNvSpPr txBox="1"/>
          <p:nvPr/>
        </p:nvSpPr>
        <p:spPr>
          <a:xfrm>
            <a:off x="581025" y="2363513"/>
            <a:ext cx="66616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r-PK" sz="2800" b="1" dirty="0">
                <a:latin typeface="Arial" panose="020B0604020202020204" pitchFamily="34" charset="0"/>
                <a:cs typeface="Arial" panose="020B0604020202020204" pitchFamily="34" charset="0"/>
              </a:rPr>
              <a:t>شاعر - مزاح نگار - کالم نگار - سفرنامہ نگار - مترجم</a:t>
            </a:r>
          </a:p>
          <a:p>
            <a:pPr algn="r"/>
            <a:endParaRPr lang="ur-PK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ur-PK" sz="2800" b="1" dirty="0">
                <a:latin typeface="Arial" panose="020B0604020202020204" pitchFamily="34" charset="0"/>
                <a:cs typeface="Arial" panose="020B0604020202020204" pitchFamily="34" charset="0"/>
              </a:rPr>
              <a:t>تصانیف: </a:t>
            </a:r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آوارہ گرد کی ڈائری - چلتے ہو تو چین کو چلئے -</a:t>
            </a:r>
          </a:p>
          <a:p>
            <a:pPr algn="r"/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دنیا گول ہے - خمار گندم - اردو کی آخری کتاب –</a:t>
            </a:r>
          </a:p>
          <a:p>
            <a:pPr algn="r"/>
            <a:r>
              <a:rPr lang="ur-PK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ur-PK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بِلو کا بستہ</a:t>
            </a:r>
            <a:endParaRPr lang="ur-P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ur-PK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ur-PK" sz="2800" b="1" dirty="0">
                <a:latin typeface="Arial" panose="020B0604020202020204" pitchFamily="34" charset="0"/>
                <a:cs typeface="Arial" panose="020B0604020202020204" pitchFamily="34" charset="0"/>
              </a:rPr>
              <a:t>اعزازات: </a:t>
            </a:r>
            <a:r>
              <a:rPr lang="ur-PK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تمغہء حسن کارکردگی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66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7957-27AA-416C-BCD6-C14A9879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933450"/>
            <a:ext cx="7410450" cy="1257300"/>
          </a:xfrm>
        </p:spPr>
        <p:txBody>
          <a:bodyPr>
            <a:normAutofit/>
          </a:bodyPr>
          <a:lstStyle/>
          <a:p>
            <a:r>
              <a:rPr lang="ur-PK" sz="4800" dirty="0"/>
              <a:t>اردو کی آخری کتاب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86EE-CF25-4016-A837-E0A1F236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2781300"/>
            <a:ext cx="7562850" cy="3714749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ur-PK" sz="8000" b="1" dirty="0">
                <a:solidFill>
                  <a:schemeClr val="tx1"/>
                </a:solidFill>
              </a:rPr>
              <a:t>بیان پالتو جانوروں کا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E6AA7AA1-4477-4B0A-8393-2CCD71CE4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8553449" y="10"/>
            <a:ext cx="272415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35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214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</vt:lpstr>
      <vt:lpstr>Goudy Old Style</vt:lpstr>
      <vt:lpstr>Jameel Noori Nastaleeq</vt:lpstr>
      <vt:lpstr>Wingdings 2</vt:lpstr>
      <vt:lpstr>SlateVTI</vt:lpstr>
      <vt:lpstr>طنز و مزاح</vt:lpstr>
      <vt:lpstr>اردو ادب میں "طنز" اور "مزاح"</vt:lpstr>
      <vt:lpstr>ہمارے نصاب میں تین مشہور طنز و مزاح نگار شامل ہیں-</vt:lpstr>
      <vt:lpstr>پطرس بخاری</vt:lpstr>
      <vt:lpstr>پطرس کے مضامین</vt:lpstr>
      <vt:lpstr>مشتاق احمد یوسفی</vt:lpstr>
      <vt:lpstr>چراغ تلے</vt:lpstr>
      <vt:lpstr>ابن انشاء</vt:lpstr>
      <vt:lpstr>اردو کی آخری کتاب</vt:lpstr>
      <vt:lpstr>شکریہ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طنز و مزاح</dc:title>
  <dc:creator>Laiba Khan</dc:creator>
  <cp:lastModifiedBy>Laiba Khan</cp:lastModifiedBy>
  <cp:revision>33</cp:revision>
  <dcterms:created xsi:type="dcterms:W3CDTF">2020-07-08T04:56:02Z</dcterms:created>
  <dcterms:modified xsi:type="dcterms:W3CDTF">2020-07-08T15:45:39Z</dcterms:modified>
</cp:coreProperties>
</file>